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7" r:id="rId7"/>
    <p:sldId id="266" r:id="rId8"/>
    <p:sldId id="262" r:id="rId9"/>
    <p:sldId id="263" r:id="rId10"/>
    <p:sldId id="264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386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30F46-77AC-4968-B417-D19D631DC838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A59CF-CBDF-45BA-974A-51E0C5D6B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2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59CF-CBDF-45BA-974A-51E0C5D6B3F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4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3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4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30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1" y="4074179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3" y="342900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5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7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4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9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8" y="6250169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168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60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1489FD39-0524-4023-AA68-219E19661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859248"/>
            <a:ext cx="7239000" cy="2676407"/>
          </a:xfrm>
        </p:spPr>
        <p:txBody>
          <a:bodyPr>
            <a:normAutofit fontScale="90000"/>
          </a:bodyPr>
          <a:lstStyle/>
          <a:p>
            <a:pPr algn="ctr"/>
            <a:r>
              <a:rPr lang="ru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и особенности её проведения в разных возрастных группах детского сада</a:t>
            </a:r>
            <a:endParaRPr lang="ru-RU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11">
            <a:extLst>
              <a:ext uri="{FF2B5EF4-FFF2-40B4-BE49-F238E27FC236}">
                <a16:creationId xmlns="" xmlns:a16="http://schemas.microsoft.com/office/drawing/2014/main" id="{5E3FC6A5-1A99-48BA-B26E-EAB96645B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589" y="4876800"/>
            <a:ext cx="4972051" cy="1085850"/>
          </a:xfrm>
        </p:spPr>
        <p:txBody>
          <a:bodyPr>
            <a:noAutofit/>
          </a:bodyPr>
          <a:lstStyle/>
          <a:p>
            <a:pPr algn="r"/>
            <a:r>
              <a:rPr lang="ru" sz="2000" b="1" i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algn="r"/>
            <a:r>
              <a:rPr lang="ru" sz="2000" cap="none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Воронина Ирина Артуровна</a:t>
            </a:r>
            <a:endParaRPr lang="ru-RU" sz="20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9A94706-8E2E-4517-95A3-B2A4E293DEEA}"/>
              </a:ext>
            </a:extLst>
          </p:cNvPr>
          <p:cNvSpPr txBox="1"/>
          <p:nvPr/>
        </p:nvSpPr>
        <p:spPr>
          <a:xfrm>
            <a:off x="5181600" y="250507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pic>
        <p:nvPicPr>
          <p:cNvPr id="3078" name="Picture 6" descr="http://img-fotki.yandex.ru/get/6832/16969765.233/0_904b8_77c92b17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19483"/>
            <a:ext cx="3505200" cy="272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-fotki.yandex.ru/get/4813/47407354.2aa/0_91a18_ed10f011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5756">
            <a:off x="9489348" y="2778362"/>
            <a:ext cx="2057400" cy="18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rylik.ru/uploads/posts/2015-05/1431426763_toys-and-games-3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59248"/>
            <a:ext cx="1524000" cy="14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08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716600"/>
              </p:ext>
            </p:extLst>
          </p:nvPr>
        </p:nvGraphicFramePr>
        <p:xfrm>
          <a:off x="0" y="7034"/>
          <a:ext cx="12175589" cy="7167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800"/>
                <a:gridCol w="3429000"/>
                <a:gridCol w="3581400"/>
                <a:gridCol w="4098389"/>
              </a:tblGrid>
              <a:tr h="731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6" marR="37866" marT="37866" marB="3786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 игровых действий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6" marR="37866" marT="37866" marB="3786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роли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6" marR="37866" marT="37866" marB="3786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сюжета в воображаемой ситуации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6" marR="37866" marT="37866" marB="37866"/>
                </a:tc>
              </a:tr>
              <a:tr h="1021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200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3-4 года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6" marR="37866" marT="37866" marB="3786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Отдельные игровые действия, носящие условный характер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6" marR="37866" marT="37866" marB="3786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Роль осуществляется фактически, но не называется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6" marR="37866" marT="37866" marB="3786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Сюжет - цепочка из двух действий, воображаемую ситуацию удерживает взрослый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6" marR="37866" marT="37866" marB="37866">
                    <a:solidFill>
                      <a:schemeClr val="bg2"/>
                    </a:solidFill>
                  </a:tcPr>
                </a:tc>
              </a:tr>
              <a:tr h="1312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200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4-5 лет</a:t>
                      </a:r>
                      <a:endParaRPr lang="ru-RU" sz="200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6" marR="37866" marT="37866" marB="3786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Взаимосвязанные игровые действия, имеющие четкий ролевой характер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6" marR="37866" marT="37866" marB="3786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Роль называется, дети могут по ходу игры менять роль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6" marR="37866" marT="37866" marB="3786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Цепочка из 3-4 взаимосвязанных действий, дети самостоятельно удерживают воображаемую ситуацию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6" marR="37866" marT="37866" marB="37866">
                    <a:solidFill>
                      <a:schemeClr val="bg2"/>
                    </a:solidFill>
                  </a:tcPr>
                </a:tc>
              </a:tr>
              <a:tr h="1602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200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5-6 лет</a:t>
                      </a:r>
                      <a:endParaRPr lang="ru-RU" sz="200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6" marR="37866" marT="37866" marB="3786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Переход к ролевым действиям, отображающим  социальные функции людей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6" marR="37866" marT="37866" marB="3786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Роли распределяются до начала игры, дети придерживаются своей роли на протяжении всей игры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6" marR="37866" marT="37866" marB="3786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Цепочка игровых действий, объединенный одним сюжетом, соответствующим реальной логике действий взрослых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6" marR="37866" marT="37866" marB="37866">
                    <a:solidFill>
                      <a:schemeClr val="bg2"/>
                    </a:solidFill>
                  </a:tcPr>
                </a:tc>
              </a:tr>
              <a:tr h="2183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6-7 лет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6" marR="37866" marT="37866" marB="3786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Отображение в игровых действиях отношений между людьми (подчинение, сотрудничество). Техника игровых действий условна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6" marR="37866" marT="37866" marB="3786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только роли, но и замысел игры проговариваются детьми до ее начала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6" marR="37866" marT="37866" marB="3786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Сюжет держится на воображаемой ситуации, действия разнообразны и соответствуют реальным отношениям между людьми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6" marR="37866" marT="37866" marB="37866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27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0249" y="44626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Сюжетно-ролевая игра «Магазин»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815450"/>
              </p:ext>
            </p:extLst>
          </p:nvPr>
        </p:nvGraphicFramePr>
        <p:xfrm>
          <a:off x="304800" y="1219200"/>
          <a:ext cx="11582400" cy="5446324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966723"/>
                <a:gridCol w="7615677"/>
              </a:tblGrid>
              <a:tr h="92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u="none" strike="noStrike" cap="none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  <a:endParaRPr kumimoji="0" lang="ru-RU" sz="2400" b="1" i="0" u="none" strike="noStrike" cap="none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магазине продают игрушки,  Деньги платят кассиру, он выдает чек. Продавец получает чеки , отпускает товар. Продавец вежливо разговаривает с покупателями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2"/>
                    </a:solidFill>
                  </a:tcPr>
                </a:tc>
              </a:tr>
              <a:tr h="1427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u="none" strike="noStrike" cap="none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Старшая</a:t>
                      </a:r>
                      <a:endParaRPr kumimoji="0" lang="ru-RU" sz="2400" b="1" i="0" u="none" strike="noStrike" cap="none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Магазин игрушек, овощи -фрукты продавец отпускает игрушки. Покупатели платят деньги в кассу, чеки отдают продавцу. Магазин готовая одежда. Дочке или сыну можно купить красивую одежду. Вежливые отношения между продавцами и покупателями. Магазин универсальный.. Углубляется работа продавца и кассира.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2"/>
                    </a:solidFill>
                  </a:tcPr>
                </a:tc>
              </a:tr>
              <a:tr h="3091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u="none" strike="noStrike" cap="none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u="none" strike="noStrike" cap="none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u="none" strike="noStrike" cap="none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Подготовительная</a:t>
                      </a:r>
                      <a:endParaRPr kumimoji="0" lang="ru-RU" sz="2400" b="1" i="0" u="none" strike="noStrike" cap="none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Магазин хлебный, кондитерский. Закреплять вежливое отношение продавца и покупателя. Покупатели выбирают товар, платят деньги в кассу, отдают чек продавцу и получают продукты.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«ГОТОВАЯ ОДЕЖДА» – Родители покупают детям  одежду. Деньги платят в кассу. Покупатели  и продавцы вежливо обращаются друг с другом.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«ТКАНИ» – можно купить материал на платье, костюм и т.д. Уточняются взаимоотношения продавца и кассира с покупателями.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«БАШМАЧОК» – можно купить обувь. Примеряют. Продавец обслуживает покупателя. Покупатели платят деньги в кассу. Покупки им заворачивает продавец.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18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ad49.ru/wp-content/uploads/S5003151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98" y="228600"/>
            <a:ext cx="386159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maam.ru/upload/blogs/b32d858c2f9b7a33f700737478aaa999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7" y="3609535"/>
            <a:ext cx="3886200" cy="291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maam.ru/upload/blogs/5445b67880a11d5409474379e3dca79f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98" y="228600"/>
            <a:ext cx="386112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maam.ru/upload/blogs/78eda3fdbee0741ed82efd243c053d8e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305" y="3624775"/>
            <a:ext cx="3991604" cy="289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education.simcat.ru/dou218/img/1355983447_100_608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709" y="198120"/>
            <a:ext cx="3886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tmndetsady.ru/upload/news/orig_72522fe531346b2c0f3c626c7c2a95d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404" y="3624775"/>
            <a:ext cx="3865555" cy="289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61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879517"/>
              </p:ext>
            </p:extLst>
          </p:nvPr>
        </p:nvGraphicFramePr>
        <p:xfrm>
          <a:off x="304800" y="1600200"/>
          <a:ext cx="11582400" cy="5256666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2209800"/>
                <a:gridCol w="9372600"/>
              </a:tblGrid>
              <a:tr h="726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  <a:endParaRPr kumimoji="0" lang="ru-RU" sz="2000" b="1" i="0" u="none" strike="noStrike" cap="none" normalizeH="0" baseline="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Примеры сюжетов: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 слушает, смотрит язык, горло; выписывает рецепт. Мед. Сестра ставит градусник и грелки, делает уколы .Регистратор выдает карты.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«АПТЕКА» готовит лекарство, выдает по рецепту. Деньги платят в кассу.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2"/>
                    </a:solidFill>
                  </a:tcPr>
                </a:tc>
              </a:tr>
              <a:tr h="1975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Старшая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Примеры сюжетов: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«ПОЛИКЛИНИКА» – глазное отделение. Врач проверяет зрение с помощью таблицы и  выписывает рецепт на очки. В Оптике  покупают очки ( оправа  без стекол). Терапевт лечит  людей, прослушивает, проверяет температуру, измеряет давление.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Мед.сестра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делает укол, перевязывает, прогревает.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 – рентгенолог просматривает больного, делает снимок, заполняет карточку, назначает лечение. В «АПТЕКЕ» готовят лекарство, отпускают по рецепту больным. «БОЛЬНИЦА» привозят больных, кладут в палаты. Врачи осматривают, назначают лечение.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Мед.сестра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проводят процедуры. По телефону сообщают о здоровье больных. «СКОРАЯ ПОМОЩЬ» врач приезжает на дом, прослушивает, лечит, смотрит горло.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Мед.сестра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делает уколы, кладет грелку. Отвозят в больницу.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2"/>
                    </a:solidFill>
                  </a:tcPr>
                </a:tc>
              </a:tr>
              <a:tr h="21781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Подготовительная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Примеры сюжетов: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«ПОЛИКЛИНИКА» терапевт осматривает больного, назначает лечение и выписывает рецепт. Лекарства больной покупает по рецепту в «АПТЕКЕ». Терапевт отправляет больного к глазному врачу.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Мед.сестра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пишет направление. Глазной врач проверяет зрение,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мед.сестра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выписывает рецепт для очков.  Очки продаются в «ОПТИКЕ».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«СКОРАЯ ПОМОЩЬ» выезжает по вызову. Врач осматривает больного и отвозит в больницу или сам назначает лечение.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«БОЛЬНИЦА» – хирургическое отделение. Хирург осматривает, назначает лечение,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мед.сестра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берет кровь на анализы , делает уколы, перевязки. Больного кормят, дают лекарство, заботятся о его здоровье.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0" y="685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Сюжетно-ролевая игра «Поликлиника»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6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aam.ru/upload/blogs/6d84ea0db8f3e53d7a523ff9e6ebdb58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6" y="574861"/>
            <a:ext cx="3482661" cy="278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jofo.me/data/userfiles/4988/images/682947-i11966-image-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6" y="3942471"/>
            <a:ext cx="3469766" cy="260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ds18chita.my1.ru/_nw/0/495249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66" y="475448"/>
            <a:ext cx="3851588" cy="288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maam.ru/upload/blogs/detsad-269179-14161281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66" y="3962400"/>
            <a:ext cx="3910013" cy="260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maam.ru/upload/blogs/detsad-139309952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75448"/>
            <a:ext cx="3886200" cy="288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zhemchuzhinka20.ucoz.ru/hfpyjt/DSC078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883249"/>
            <a:ext cx="3991515" cy="265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35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773331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Сюжетно-ролевая игра «Парикмахерская»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1769476"/>
            <a:ext cx="4343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Младшая группа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2169586"/>
            <a:ext cx="1233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2631251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Формировать умение выполнять несколько действий с одним пред­метом и переносить знакомые действия с одного объекта на другой;</a:t>
            </a:r>
          </a:p>
          <a:p>
            <a:pPr marL="536575" indent="-285750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536575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Усложнять, обогащать предметно-игровую среду за счет использования предметов полифункционального назначения и увеличения количества игрушек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482468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Примерные сюжетные линии</a:t>
            </a:r>
            <a:r>
              <a:rPr lang="ru-RU" dirty="0" smtClean="0"/>
              <a:t>:</a:t>
            </a:r>
            <a:r>
              <a:rPr lang="ru-RU" dirty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расчесывает волосы, стрижет. В парикмахерской мамы с дочками, а папы с сыночками.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Парикмахерская для зверей – причесывает, стрижет. </a:t>
            </a:r>
          </a:p>
        </p:txBody>
      </p:sp>
      <p:pic>
        <p:nvPicPr>
          <p:cNvPr id="10" name="Picture 4" descr="1 13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206" y="1559915"/>
            <a:ext cx="2855913" cy="214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1 13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165" y="4004066"/>
            <a:ext cx="3363337" cy="252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04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773331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Сюжетно-ролевая игра «Парикмахерская»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1752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2215831"/>
            <a:ext cx="1233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2895600"/>
            <a:ext cx="7162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Расширять область самостоятельных действий детей в выборе роли, разработке и осуществлении замысла, использовании атрибутов;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социальные отношения играющих за счет осмысления профессиональной деятельности взрослых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4683" y="487680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Примерные сюжетные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линии: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клиентов стрижет, бреет, освежает, причесывает. 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арикмахерская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детей – стригут, причесывают на специальных стульях. </a:t>
            </a:r>
          </a:p>
        </p:txBody>
      </p:sp>
      <p:pic>
        <p:nvPicPr>
          <p:cNvPr id="10" name="Picture 4" descr="1 13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500" y="1600200"/>
            <a:ext cx="3137103" cy="235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maam.ru/upload/blogs/0ad13053f3dd0d859d0d8091f6c4943c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7816"/>
            <a:ext cx="3429000" cy="257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85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773331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Сюжетно-ролевая игра «Парикмахерская»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0600" y="2169586"/>
            <a:ext cx="1233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1967" y="1938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2737993"/>
            <a:ext cx="81438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Способствовать обогащению знакомой игры новыми решениями, включением в нее продуктивной деятельности;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умение согласовывать тему игры; распределять роли, подготавливать необходимые условия, договариваться о последовательности совместных действий, налаживать и регулировать контакты в совместной игре.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5791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Примерные сюжетные линии: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Дамский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мужской зал. Мастер стрижет, бреет, освежает одеколоном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1 13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4" y="1505406"/>
            <a:ext cx="3286126" cy="246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maam.ru/upload/blogs/ac88d29521730c7537419539ed00f76f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567" y="4169154"/>
            <a:ext cx="3313795" cy="248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44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609600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Сюжетно-ролевая игра «Парикмахерская»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0600" y="1828800"/>
            <a:ext cx="1233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maam.ru/upload/blogs/detsad-142686-14088797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574382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3683" y="2290465"/>
            <a:ext cx="8305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умения распределять роли и действовать в соответствии с ними;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умение моделировать ролевой диалог, воспитывать дружеские отношения друг к другу, определять характеры героев, оценивать их поступки;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Отображать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игре явления общественной жизни;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инициативу, организаторские способности.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164413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5708190"/>
            <a:ext cx="624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Примерные сюжетные линии: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Мастер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визажист, педикюр, маникюр – по желанию детей вводятся в игру. Выявление взаимосвязи этих профессий.</a:t>
            </a:r>
          </a:p>
        </p:txBody>
      </p:sp>
      <p:pic>
        <p:nvPicPr>
          <p:cNvPr id="1028" name="Picture 4" descr="http://www.maam.ru/upload/blogs/detsad-142686-14088797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508" y="4126230"/>
            <a:ext cx="3537292" cy="265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1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9CD715B5-4590-4D95-A8BD-A2A15FFF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726"/>
            <a:ext cx="12192000" cy="694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0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4CE48F3-831B-465B-A092-8ECC0B59C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5" y="1805604"/>
            <a:ext cx="11001375" cy="5562599"/>
          </a:xfrm>
        </p:spPr>
        <p:txBody>
          <a:bodyPr>
            <a:normAutofit/>
          </a:bodyPr>
          <a:lstStyle/>
          <a:p>
            <a:endParaRPr lang="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 для дошкольников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особый и очень важный вид игровой деятельности дошкольников. </a:t>
            </a:r>
            <a:endParaRPr lang="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 для дошкольников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такой вид детской деятельности, при котором ребёнок воображает ситуацию, придумывает сюжет и выполняет роль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ED5F2E81-8D14-497C-BA1D-6A090D33D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2808713" y="5155960"/>
            <a:ext cx="7174648" cy="1702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0707A4C-ED8B-494D-B0C5-369882BE6B91}"/>
              </a:ext>
            </a:extLst>
          </p:cNvPr>
          <p:cNvSpPr txBox="1"/>
          <p:nvPr/>
        </p:nvSpPr>
        <p:spPr>
          <a:xfrm>
            <a:off x="2362203" y="622507"/>
            <a:ext cx="826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сюжетно-ролевая игра?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6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95249B8-91C5-47F3-949F-995886473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5" y="2286008"/>
            <a:ext cx="7315199" cy="41344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игры лежит мнимая воображаемая ситуация. </a:t>
            </a:r>
            <a:endParaRPr lang="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сюжетно-ролевой игре дети проявляют наибльшую самостоятельность.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сюжетно-рлевой игре дети воплощают свой взгляд  к разыгрываемой ситуации.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дошкольников всегда носит творческий характер.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эмоционально насыщена.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C41BB0-C76D-4959-A3DE-50922D390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сюжетно-ролевой игры</a:t>
            </a:r>
            <a:r>
              <a:rPr lang="ru" dirty="0"/>
              <a:t>:</a:t>
            </a:r>
            <a:endParaRPr lang="ru-RU" dirty="0"/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8B73B133-3224-4543-8C49-988FC3075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663" y="2514608"/>
            <a:ext cx="4435927" cy="3977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67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1451C1-8B13-4633-AAEF-AD413E81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28600"/>
            <a:ext cx="9823029" cy="1704976"/>
          </a:xfrm>
        </p:spPr>
        <p:txBody>
          <a:bodyPr anchor="ctr"/>
          <a:lstStyle/>
          <a:p>
            <a:r>
              <a:rPr lang="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сюжетно-ролевой игры: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900" y="2438401"/>
            <a:ext cx="75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Сговор детей на игру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 это компонент сюжетно-ролевой игры, который заключается в совместном согласовании детей на совместную игру.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536" y="4471556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Сюжет игры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сфера детской деятельности, в которой ребёнок отражает определённые действия через игровую ситуацию.</a:t>
            </a:r>
          </a:p>
        </p:txBody>
      </p:sp>
      <p:pic>
        <p:nvPicPr>
          <p:cNvPr id="1026" name="Picture 2" descr="https://img-fotki.yandex.ru/get/3312/99409341.27/0_bac1f_95e41423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2909455"/>
            <a:ext cx="445042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38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BE4FF5-A1BE-4E26-BF71-EA9FA77D7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5" y="457200"/>
            <a:ext cx="7485857" cy="914400"/>
          </a:xfrm>
        </p:spPr>
        <p:txBody>
          <a:bodyPr/>
          <a:lstStyle/>
          <a:p>
            <a:r>
              <a:rPr lang="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сюжетно-ролевых игр: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362200"/>
            <a:ext cx="11201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бытовые сюжеты: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«Дом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емья», «Праздники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«Дни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рождения».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производственные и общественные темы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в которых отражается труд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людей. Например,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«Школа», «Полиция», «Парикмахерская», «Магазин», «Театр», «Больница» и т.д.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героико-патриотические темы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отражающие героические подвиги нашего народа (герои войны, космические полеты и т. д.).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темы литературных произведений, кино, теле- и радиопередач: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«моряков» и «летчиков», в Зайца и Волка, крокодила Гену и Чебурашку (по содержанию мультфильмов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), и т.д.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«Режиссерские</a:t>
            </a:r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игры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в которых ребенок заставляет говорить, выполнять разнообразные действия кукол. Действует он при этом в двух планах — и за куклу и за себя, направляя все действия. </a:t>
            </a:r>
          </a:p>
        </p:txBody>
      </p:sp>
    </p:spTree>
    <p:extLst>
      <p:ext uri="{BB962C8B-B14F-4D97-AF65-F5344CB8AC3E}">
        <p14:creationId xmlns:p14="http://schemas.microsoft.com/office/powerpoint/2010/main" val="29810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0101" y="2589126"/>
            <a:ext cx="83403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 сюжетно-ролевой игры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воспроизведение отношений, ситуаций и деятельности, осуществляемые ребёнком.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09803" y="667434"/>
            <a:ext cx="7979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сюжетно-ролевой игры:</a:t>
            </a:r>
            <a:endParaRPr lang="ru-RU" sz="3600" dirty="0"/>
          </a:p>
        </p:txBody>
      </p:sp>
      <p:pic>
        <p:nvPicPr>
          <p:cNvPr id="1028" name="Picture 4" descr="http://twofb.ru/misc/i/gallery/34158/7959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035" y="2221364"/>
            <a:ext cx="2833648" cy="212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mndetsady.ru/upload/news/2015/02/orig_6b391abd66eac361b20cb70cad1ce1b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345" y="4562215"/>
            <a:ext cx="3068539" cy="20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90600" y="487680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детей разного возраста разное 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детской игры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05402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38400" y="667434"/>
            <a:ext cx="7821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Содержание сюжетно-ролевой игры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1772" y="2632364"/>
            <a:ext cx="1021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Младший дошкольный возраст (3-4 года).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имеют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достаточно маленький жизненный опыт и их содержание игры достаточно примитивно. В основном дети этого возраста просто выполняют действия с предметами.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21778" y="4100949"/>
            <a:ext cx="108273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Средний дошкольный возраст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 – 5 лет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редставления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 окружающем мире становятся шире и уже можно наблюдать комбинированную игру.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21772" y="5334008"/>
            <a:ext cx="1021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Старший дошкольный возраст (6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7 лет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ети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испытываю интерес только к определённым сюжетам. </a:t>
            </a:r>
          </a:p>
        </p:txBody>
      </p:sp>
    </p:spTree>
    <p:extLst>
      <p:ext uri="{BB962C8B-B14F-4D97-AF65-F5344CB8AC3E}">
        <p14:creationId xmlns:p14="http://schemas.microsoft.com/office/powerpoint/2010/main" val="392518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3155" y="2457400"/>
            <a:ext cx="634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Роль в игре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 это игровая позиция ребёнка.</a:t>
            </a:r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7403" y="687371"/>
            <a:ext cx="7979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сюжетно-ролевой игры: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1" y="2960625"/>
            <a:ext cx="8011915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Можно выделить некоторые </a:t>
            </a:r>
            <a:r>
              <a:rPr lang="ru-RU" sz="22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особенности роли в детской игре:</a:t>
            </a:r>
          </a:p>
          <a:p>
            <a:pPr>
              <a:lnSpc>
                <a:spcPct val="150000"/>
              </a:lnSpc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— игровая роль содержит определённые правила поведения в игре;</a:t>
            </a:r>
          </a:p>
          <a:p>
            <a:pPr>
              <a:lnSpc>
                <a:spcPct val="150000"/>
              </a:lnSpc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— роль в детской игре показывает образец действий;</a:t>
            </a:r>
          </a:p>
          <a:p>
            <a:pPr>
              <a:lnSpc>
                <a:spcPct val="150000"/>
              </a:lnSpc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— игровая роль озвучивает игрушку, с которой действует ребёнок;</a:t>
            </a:r>
          </a:p>
          <a:p>
            <a:pPr>
              <a:lnSpc>
                <a:spcPct val="150000"/>
              </a:lnSpc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— роль в игре развивается с возрастом детей.</a:t>
            </a:r>
          </a:p>
        </p:txBody>
      </p:sp>
      <p:pic>
        <p:nvPicPr>
          <p:cNvPr id="2050" name="Picture 2" descr="http://kotikit.ru/wp-content/uploads/2011/02/syuzhetno-rolevye-igry-v-detskom-sad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5" y="2060455"/>
            <a:ext cx="2257425" cy="272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ytimg.com/vi/HwQwgJ4P5pI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84205"/>
            <a:ext cx="3397253" cy="191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7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3600" y="767477"/>
            <a:ext cx="792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 сюжетно-ролевых  игр в разных возрастных группах детского сада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 descr="http://www.playcast.ru/uploads/2016/08/13/195692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06" y="3352800"/>
            <a:ext cx="7658100" cy="32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81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226</TotalTime>
  <Words>1200</Words>
  <Application>Microsoft Office PowerPoint</Application>
  <PresentationFormat>Произвольный</PresentationFormat>
  <Paragraphs>119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Сюжетно-ролевая игра и особенности её проведения в разных возрастных группах детского сада</vt:lpstr>
      <vt:lpstr>Презентация PowerPoint</vt:lpstr>
      <vt:lpstr>Особенности сюжетно-ролевой игры:</vt:lpstr>
      <vt:lpstr>Компоненты сюжетно-ролевой игры:</vt:lpstr>
      <vt:lpstr>Виды сюжетно-ролевых игр: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Сюжетно-ролевая игра и её особенности проведения в разных возрастных группах детского сада</dc:title>
  <cp:lastModifiedBy>RePack by Diakov</cp:lastModifiedBy>
  <cp:revision>58</cp:revision>
  <dcterms:modified xsi:type="dcterms:W3CDTF">2020-06-22T11:14:34Z</dcterms:modified>
</cp:coreProperties>
</file>