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5351512" cy="1600327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cs typeface="Aharoni" panose="02010803020104030203" pitchFamily="2" charset="-79"/>
              </a:rPr>
              <a:t>СИНДРОМ БЕКВИТА – ВИДЕМАНА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83" y="3356992"/>
            <a:ext cx="4847456" cy="1495400"/>
          </a:xfrm>
        </p:spPr>
        <p:txBody>
          <a:bodyPr>
            <a:normAutofit/>
          </a:bodyPr>
          <a:lstStyle/>
          <a:p>
            <a:pPr defTabSz="457207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dirty="0" smtClean="0"/>
              <a:t>Выполнил: учитель-логопед МБДОУ Детский сад №2 «Светлячок»</a:t>
            </a:r>
          </a:p>
          <a:p>
            <a:pPr defTabSz="457207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dirty="0" err="1" smtClean="0"/>
              <a:t>Жданкина</a:t>
            </a:r>
            <a:r>
              <a:rPr lang="ru-RU" dirty="0" smtClean="0"/>
              <a:t> Юлия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903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ПРОФИЛАКТИКА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качестве профилактики еще до планирования беременности можно пройти специальные тесты, которые помогут обнаружить изменения хромосом у будущих родителей. </a:t>
            </a:r>
            <a:endParaRPr lang="ru-RU" dirty="0" smtClean="0"/>
          </a:p>
          <a:p>
            <a:r>
              <a:rPr lang="ru-RU" dirty="0" smtClean="0"/>
              <a:t>Об </a:t>
            </a:r>
            <a:r>
              <a:rPr lang="ru-RU" dirty="0"/>
              <a:t>этом задумываются редко, узнавая об отклонении уже после рождения ребенка с таким диагнозом. </a:t>
            </a:r>
            <a:endParaRPr lang="ru-RU" dirty="0" smtClean="0"/>
          </a:p>
          <a:p>
            <a:r>
              <a:rPr lang="ru-RU" dirty="0" smtClean="0"/>
              <a:t>Заболевание </a:t>
            </a:r>
            <a:r>
              <a:rPr lang="ru-RU" dirty="0"/>
              <a:t>чаще передается по наследству, поэтому если в семье кто-то болен, вероятность рождения ребенка с патологией составляет 55 %.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сегодняшний день, к сожалению, нет медикаментозного лечения синдрома. Если пара, где один из родителей или оба больны, хочет завести детей, единственным методом рождения здорового ребенка будет искусственное оплодотворение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Прогноз для жизни вполне благоприятен, если вовремя выявить болезнь и оказать ребенку медицинскую помощь. За новорожденным должны хорошо ухаживать родители. Спустя некоторое время темп роста приходит в норму, а пропорции тела восстанавливаются.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68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07904" y="1472363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15068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</a:t>
            </a:r>
            <a:r>
              <a:rPr lang="ru-RU" b="1" dirty="0"/>
              <a:t>индром </a:t>
            </a:r>
            <a:r>
              <a:rPr lang="ru-RU" b="1" dirty="0" err="1"/>
              <a:t>Беквита</a:t>
            </a:r>
            <a:r>
              <a:rPr lang="ru-RU" b="1" dirty="0"/>
              <a:t> – Видемана </a:t>
            </a:r>
            <a:r>
              <a:rPr lang="ru-RU" dirty="0" smtClean="0"/>
              <a:t>— </a:t>
            </a:r>
            <a:r>
              <a:rPr lang="ru-RU" dirty="0"/>
              <a:t>одна из редких генетических аномалий, связана с превышением норм роста плода при беременности и с несогласованным развитием различных отделов организма.</a:t>
            </a:r>
            <a:r>
              <a:rPr lang="ru-RU" dirty="0" smtClean="0"/>
              <a:t> Чаще </a:t>
            </a:r>
            <a:r>
              <a:rPr lang="ru-RU" dirty="0"/>
              <a:t>обращают внимание на внешние признаки, которые хорошо видны визуально: когда ребенок при рождении имеет массу тела свыше четырех килограммов, рост — от пятидесяти шести сантиметров. При синдроме различные части тела непропорциональны и даже асимметричны: часто увеличен язык, большие уши, слишком пышные щеки.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33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Есть видимые дефекты брюшины, например грыжа. Детки склонны к новообразованиям, врожденным порокам сердца. Диагностируются увеличенные внутренние органы и низкий уровень сахара в крови (</a:t>
            </a:r>
            <a:r>
              <a:rPr lang="ru-RU" dirty="0" err="1"/>
              <a:t>гиперинсулинизм</a:t>
            </a:r>
            <a:r>
              <a:rPr lang="ru-RU" dirty="0"/>
              <a:t>), что может вызывать судороги. Если патология слишком тяжелая, возможен летальный исход. Часто люди даже не знают о такой патологии, как синдром </a:t>
            </a:r>
            <a:r>
              <a:rPr lang="ru-RU" dirty="0" err="1"/>
              <a:t>Беквита</a:t>
            </a:r>
            <a:r>
              <a:rPr lang="ru-RU" dirty="0"/>
              <a:t>-Видемана, но болезнь диагностируют нередко: согласно статистическим данным, на каждые четырнадцать тысяч новорожденных рождается один ребенок с патологией. Заболевание наследственного характера, развивается из-за изменений в одиннадцатой хромосоме. Выявить патологию в пубертатном периоде нельзя. В девяноста процентах случаев в семейном анамнезе родителей генетических отклонений не было. Остальные двадцать процентов передают болезнь по наследству.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16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1" t="10867" r="42427" b="30665"/>
          <a:stretch/>
        </p:blipFill>
        <p:spPr bwMode="auto">
          <a:xfrm>
            <a:off x="323528" y="11685"/>
            <a:ext cx="8568952" cy="659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45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10237" r="41567" b="30157"/>
          <a:stretch/>
        </p:blipFill>
        <p:spPr bwMode="auto">
          <a:xfrm>
            <a:off x="179512" y="95887"/>
            <a:ext cx="8856984" cy="67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23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ЭТИОЛОГИЯ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Появиться синдром </a:t>
            </a:r>
            <a:r>
              <a:rPr lang="ru-RU" dirty="0" err="1"/>
              <a:t>Беквита</a:t>
            </a:r>
            <a:r>
              <a:rPr lang="ru-RU" dirty="0"/>
              <a:t>-Видемана может из-за таких причин: генетический фактор; спонтанная мутация.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случае наследования передача происходит по аутосомно-доминантному типу: патология передается как мальчикам, так и девочкам. </a:t>
            </a:r>
            <a:endParaRPr lang="ru-RU" dirty="0" smtClean="0"/>
          </a:p>
          <a:p>
            <a:r>
              <a:rPr lang="ru-RU" dirty="0" smtClean="0"/>
              <a:t>Симптомы </a:t>
            </a:r>
            <a:r>
              <a:rPr lang="ru-RU" dirty="0"/>
              <a:t>заболевания не всегда будут проявляться у одного из родителей. Специалисты объясняют это как мозаичную форму, когда половина клеток с нормальным генотипом, а половина — изменены. Бывает и спонтанное появление синдрома по невыясненным пока причинам, которые оказывают влияние на клетки зародыша еще в самом начале беременности.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33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СИМПТОМАТИКА</a:t>
            </a:r>
            <a:endParaRPr lang="ru-RU" sz="4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1" t="10254" r="49140" b="30972"/>
          <a:stretch/>
        </p:blipFill>
        <p:spPr bwMode="auto">
          <a:xfrm>
            <a:off x="179512" y="1412776"/>
            <a:ext cx="403411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214583"/>
            <a:ext cx="498454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Патология </a:t>
            </a:r>
            <a:r>
              <a:rPr lang="ru-RU" dirty="0"/>
              <a:t>имеет как внешние, так и внутренние признаки, указывающие на ее развитие: </a:t>
            </a:r>
            <a:endParaRPr lang="ru-RU" dirty="0" smtClean="0"/>
          </a:p>
          <a:p>
            <a:r>
              <a:rPr lang="ru-RU" dirty="0" smtClean="0"/>
              <a:t>ребенок </a:t>
            </a:r>
            <a:r>
              <a:rPr lang="ru-RU" dirty="0"/>
              <a:t>начинает быстро расти с раннего детства — темп роста начинает замедляться после восьми лет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в некоторых случаях аномальное развитие частей тела происходит только с одной стороны, поэтому возникает асимметричность внешнего вида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у некоторых детей слишком увеличивается язык, что вызывает трудности при глотании и дыхании; </a:t>
            </a:r>
            <a:endParaRPr lang="ru-RU" dirty="0" smtClean="0"/>
          </a:p>
          <a:p>
            <a:r>
              <a:rPr lang="ru-RU" dirty="0" smtClean="0"/>
              <a:t>сильно </a:t>
            </a:r>
            <a:r>
              <a:rPr lang="ru-RU" dirty="0"/>
              <a:t>увеличиваются органы брюшной полости; наблюдаются увеличенные ушные раковины; </a:t>
            </a:r>
            <a:endParaRPr lang="ru-RU" dirty="0" smtClean="0"/>
          </a:p>
          <a:p>
            <a:r>
              <a:rPr lang="ru-RU" dirty="0" smtClean="0"/>
              <a:t>аномальное </a:t>
            </a:r>
            <a:r>
              <a:rPr lang="ru-RU" dirty="0"/>
              <a:t>развитие почек; низкий уровень сахара в крови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 детей повышен риск развития онкологии. Новообразованиям подвержены почки, могут возникнуть </a:t>
            </a:r>
            <a:r>
              <a:rPr lang="ru-RU" dirty="0" err="1"/>
              <a:t>гепатобластомы</a:t>
            </a:r>
            <a:r>
              <a:rPr lang="ru-RU" dirty="0"/>
              <a:t> и опухоль </a:t>
            </a:r>
            <a:r>
              <a:rPr lang="ru-RU" dirty="0" err="1"/>
              <a:t>Вильмса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41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ДИАГНОСТИКА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4752109" cy="564721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При обращении будущих родителей к доктору будет проводиться генетическое тестирование, которое покажет возникшую мутацию. Это сложная процедура, помогающая диагностировать синдром в 80 % случаев. </a:t>
            </a:r>
            <a:endParaRPr lang="ru-RU" dirty="0" smtClean="0"/>
          </a:p>
          <a:p>
            <a:r>
              <a:rPr lang="ru-RU" dirty="0" smtClean="0"/>
              <a:t>Консультацию </a:t>
            </a:r>
            <a:r>
              <a:rPr lang="ru-RU" dirty="0"/>
              <a:t>должен провести врач-генетик, который подскажет, какое обследование необходимо пройти, ведь процедура назначается индивидуально. Выявить синдром </a:t>
            </a:r>
            <a:r>
              <a:rPr lang="ru-RU" dirty="0" err="1"/>
              <a:t>Беквита</a:t>
            </a:r>
            <a:r>
              <a:rPr lang="ru-RU" dirty="0"/>
              <a:t>-Видемана можно и у беременной женщины. Признаки патологии проявляются как осложнения при беременности: большое количество околоплодных вод; слишком высокий риск преждевременной родовой </a:t>
            </a:r>
            <a:r>
              <a:rPr lang="ru-RU" dirty="0" smtClean="0"/>
              <a:t>деятельности</a:t>
            </a:r>
            <a:r>
              <a:rPr lang="ru-RU" dirty="0"/>
              <a:t>. Выявить патологии можно во время проведения </a:t>
            </a:r>
            <a:r>
              <a:rPr lang="ru-RU" dirty="0" smtClean="0"/>
              <a:t>УЗИ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2" t="401" r="36668" b="-401"/>
          <a:stretch/>
        </p:blipFill>
        <p:spPr>
          <a:xfrm>
            <a:off x="4752109" y="1700468"/>
            <a:ext cx="43918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7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ЛЕЧЕНИЕ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Здоровье ребенка необходимо постоянно контролировать — если понадобится, оказать ему врачебную помощь. в индивидуальном порядке необходимо следить за уровнем сахара в крови;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течение жизни больные люди должны внимательно следить за здоровьем, потому что высок риск возникновения новообразований. Необходимо отметить, что взрослые люди, которым в раннем детстве ставили такой диагноз, вполне нормально живут, не испытывая дискомфорта.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у новорожденного слишком увеличен язык, назначают оперативное вмешательство. В ходе проведения операции выполняют коррекцию формы языка. Избежать хирургического вмешательства не удастся, потому что дефект будет создавать проблемы во время кормления ребенка и при дыхании. В будущем речь будет искажена. Проблему с увеличенными внутренними </a:t>
            </a:r>
            <a:r>
              <a:rPr lang="ru-RU" dirty="0" smtClean="0"/>
              <a:t>органами </a:t>
            </a:r>
            <a:r>
              <a:rPr lang="ru-RU" dirty="0"/>
              <a:t>и пупочной грыжей решают с помощью хирургического вмешательства. </a:t>
            </a:r>
            <a:endParaRPr lang="ru-RU" dirty="0" smtClean="0"/>
          </a:p>
          <a:p>
            <a:r>
              <a:rPr lang="ru-RU" dirty="0" smtClean="0"/>
              <a:t>Консультацию </a:t>
            </a:r>
            <a:r>
              <a:rPr lang="ru-RU" dirty="0"/>
              <a:t>проводят иммунолог и ортопед. Таким детям очень нужна забота родителей. Ребенок не должен находиться на сквозняке, переохлаждаться. К тому же его необходимо оберегать от инфекционных заболеваний, ведь у больных детей часто низкий иммунитет, когда даже обычное респираторное заболевание может оказаться большой проблемой. </a:t>
            </a:r>
            <a:endParaRPr lang="ru-RU" dirty="0" smtClean="0"/>
          </a:p>
          <a:p>
            <a:r>
              <a:rPr lang="ru-RU" dirty="0" smtClean="0"/>
              <a:t>Родители </a:t>
            </a:r>
            <a:r>
              <a:rPr lang="ru-RU" dirty="0"/>
              <a:t>даже при небольших проблемах со здоровьем должны обращаться за помощью к специалисту.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7" b="35528"/>
          <a:stretch/>
        </p:blipFill>
        <p:spPr>
          <a:xfrm>
            <a:off x="0" y="5373216"/>
            <a:ext cx="9144000" cy="14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31417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</TotalTime>
  <Words>815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СИНДРОМ БЕКВИТА – ВИДЕМАНА  </vt:lpstr>
      <vt:lpstr>Презентация PowerPoint</vt:lpstr>
      <vt:lpstr>Презентация PowerPoint</vt:lpstr>
      <vt:lpstr>Презентация PowerPoint</vt:lpstr>
      <vt:lpstr>Презентация PowerPoint</vt:lpstr>
      <vt:lpstr>ЭТИОЛОГИЯ</vt:lpstr>
      <vt:lpstr>СИМПТОМАТИКА</vt:lpstr>
      <vt:lpstr>ДИАГНОСТИКА</vt:lpstr>
      <vt:lpstr>ЛЕЧЕНИЕ</vt:lpstr>
      <vt:lpstr>ПРОФИЛАКТИКА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БЕКВИТА – ВИДЕМАНА</dc:title>
  <dc:creator>Юлек</dc:creator>
  <cp:lastModifiedBy>Юлек</cp:lastModifiedBy>
  <cp:revision>10</cp:revision>
  <dcterms:created xsi:type="dcterms:W3CDTF">2020-06-21T08:46:16Z</dcterms:created>
  <dcterms:modified xsi:type="dcterms:W3CDTF">2021-09-07T09:46:02Z</dcterms:modified>
</cp:coreProperties>
</file>