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74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394878"/>
              </p:ext>
            </p:extLst>
          </p:nvPr>
        </p:nvGraphicFramePr>
        <p:xfrm>
          <a:off x="4211960" y="3792872"/>
          <a:ext cx="4482068" cy="27584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82068"/>
              </a:tblGrid>
              <a:tr h="21602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Выполнил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учитель-логопед МБДОУ Детский сад №2 «Светлячок»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Жданкина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Юлия Николаевна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46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0" y="-370628"/>
            <a:ext cx="91440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1863" algn="l"/>
              </a:tabLst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1863" algn="l"/>
              </a:tabLst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1863" algn="l"/>
              </a:tabLs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1863" algn="l"/>
              </a:tabLs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1863" algn="l"/>
              </a:tabLs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высшего образования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1863" algn="l"/>
              </a:tabLs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«Тамбовский государственный университет имени Г.Р. Державина»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1863" algn="l"/>
              </a:tabLs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Педагогический институт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1863" algn="l"/>
              </a:tabLst>
            </a:pPr>
            <a:r>
              <a:rPr kumimoji="0" lang="ru-RU" alt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Кафедра дефектологии</a:t>
            </a:r>
            <a:endParaRPr kumimoji="0" lang="ru-RU" alt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1863" algn="l"/>
              </a:tabLst>
            </a:pP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1863" algn="l"/>
              </a:tabLs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Доклад на тему «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Факторы, которые необходимо учитывать для достижения максимальной эффективности коррекционно-образовательной работы с дошкольниками с ЗПР.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»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1863" algn="l"/>
              </a:tabLst>
            </a:pPr>
            <a:endParaRPr lang="ru-RU" altLang="ru-RU" sz="14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1863" algn="l"/>
              </a:tabLst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1863" algn="l"/>
              </a:tabLst>
            </a:pPr>
            <a:endParaRPr lang="ru-RU" altLang="ru-RU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1863" algn="l"/>
              </a:tabLst>
            </a:pPr>
            <a:endParaRPr lang="ru-RU" altLang="ru-RU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1863" algn="l"/>
              </a:tabLst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1863" algn="l"/>
              </a:tabLst>
            </a:pPr>
            <a:endParaRPr lang="ru-RU" altLang="ru-RU" sz="1400" dirty="0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632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0872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r>
              <a:rPr lang="ru-RU" sz="27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педагогов по работе с учащимися с </a:t>
            </a:r>
            <a:r>
              <a:rPr lang="ru-RU" sz="27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ЗПР</a:t>
            </a:r>
            <a:br>
              <a:rPr lang="ru-RU" sz="27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764704"/>
            <a:ext cx="8686800" cy="60932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>
                <a:sym typeface="Symbol"/>
              </a:rPr>
              <a:t></a:t>
            </a:r>
            <a:r>
              <a:rPr lang="ru-RU" dirty="0"/>
              <a:t> В коррекционной работе использовать особые приемы и методики с опорой на различные виды деятельности.</a:t>
            </a:r>
          </a:p>
          <a:p>
            <a:pPr marL="0" indent="0">
              <a:buNone/>
            </a:pPr>
            <a:r>
              <a:rPr lang="ru-RU" dirty="0">
                <a:sym typeface="Symbol"/>
              </a:rPr>
              <a:t></a:t>
            </a:r>
            <a:r>
              <a:rPr lang="ru-RU" dirty="0"/>
              <a:t> Соблюдать принцип комплексного подхода к диагностике и коррекции с привлечением специалистов разного профиля.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dirty="0"/>
              <a:t>Относиться к родителям как партнерам при организации коррекционного процесса.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использовать на занятиях игровую ситуацию, прибегать к дополнительной мотивации (похвала, соревнования и др.).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 осуществлять индивидуальный подход к каждому ученику, как на уроках общеобразовательного цикла, так и во время специальных занятий.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Корректно и гуманно оценивать динамику продвижения ребенка. При оценке динамики продвижения ребенка сравнивать его не с другими детьми, а главным образом с самим собой на предыдущем уровне развития.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Педагогический прогноз строить на основе педагогического оптимизма,.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70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9"/>
            <a:ext cx="9144000" cy="685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404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Задержка психического развития</a:t>
            </a:r>
            <a:r>
              <a:rPr lang="ru-RU" dirty="0"/>
              <a:t> (ЗПР)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Задержка психического развития</a:t>
            </a:r>
            <a:r>
              <a:rPr lang="ru-RU" dirty="0"/>
              <a:t> (ЗПР) – это темповое отставание развития психических процессов и незрелость эмоционально-волевой сферы у детей, которые потенциально могут быть преодолены с помощью специально организованного обучения и воспитания. Задержка психического развития характеризуется недостаточным уровнем развития моторики, речи, внимания, памяти, мышления, регуляции и </a:t>
            </a:r>
            <a:r>
              <a:rPr lang="ru-RU" dirty="0" err="1"/>
              <a:t>саморе­гуляции</a:t>
            </a:r>
            <a:r>
              <a:rPr lang="ru-RU" dirty="0"/>
              <a:t> поведения, примитив­ностью и неустойчивостью эмоций, плохой успеваемостью в школе. Диагностика ЗПР проводится коллегиально комиссией в составе медицинских специалистов, педагогов и психологов. Дети с задержкой психического развития нуждаются в специально организованном коррекционно-развивающем обучении и медицинском сопровождении.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9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55679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/>
              </a:rPr>
              <a:t>Факторы для достижения </a:t>
            </a:r>
            <a:r>
              <a:rPr lang="ru-RU" sz="2800" b="1" dirty="0">
                <a:effectLst/>
              </a:rPr>
              <a:t>максимальной эффективности коррекционно-образовательной работы с дошкольниками с ЗПР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квалифицированное выявление отставаний в нервно-психическом развитии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коррекционного воздействия является основным фактором, обуславливающим социальную адаптацию и реабилитацию проблемного ребенка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Clr>
                <a:schemeClr val="tx1"/>
              </a:buClr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ребенка потребности в общении является одной из первых специальных образовательных задач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ru-RU" sz="2400" dirty="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85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556792"/>
          </a:xfrm>
        </p:spPr>
        <p:txBody>
          <a:bodyPr>
            <a:noAutofit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для достижения максимальной эффективности коррекционно-образовательной работы с дошкольниками с ЗПР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ru-RU" sz="3000" b="1" dirty="0" smtClean="0"/>
              <a:t>Для </a:t>
            </a:r>
            <a:r>
              <a:rPr lang="ru-RU" sz="3000" b="1" dirty="0"/>
              <a:t>достижения максимальной эффективности, при проведении коррекционно-образовательной работы с детьми необходимо учитывать: </a:t>
            </a:r>
            <a:endParaRPr lang="ru-RU" sz="3000" b="1" dirty="0" smtClean="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3000" dirty="0" smtClean="0">
                <a:sym typeface="Symbol"/>
              </a:rPr>
              <a:t></a:t>
            </a:r>
            <a:r>
              <a:rPr lang="ru-RU" sz="3000" dirty="0" smtClean="0"/>
              <a:t> структуру </a:t>
            </a:r>
            <a:r>
              <a:rPr lang="ru-RU" sz="3000" dirty="0"/>
              <a:t>отклоняющегося развития и вариант ЗПР;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3000" dirty="0">
                <a:sym typeface="Symbol"/>
              </a:rPr>
              <a:t></a:t>
            </a:r>
            <a:r>
              <a:rPr lang="ru-RU" sz="3000" dirty="0"/>
              <a:t> информацию о здоровье ребенка;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3000" dirty="0">
                <a:sym typeface="Symbol"/>
              </a:rPr>
              <a:t></a:t>
            </a:r>
            <a:r>
              <a:rPr lang="ru-RU" sz="3000" dirty="0"/>
              <a:t> </a:t>
            </a:r>
            <a:r>
              <a:rPr lang="ru-RU" sz="3000" dirty="0" err="1"/>
              <a:t>микросоциальные</a:t>
            </a:r>
            <a:r>
              <a:rPr lang="ru-RU" sz="3000" dirty="0"/>
              <a:t> условия в семье;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3000" dirty="0">
                <a:sym typeface="Symbol"/>
              </a:rPr>
              <a:t></a:t>
            </a:r>
            <a:r>
              <a:rPr lang="ru-RU" sz="3000" dirty="0"/>
              <a:t> возраст ребенка, в котором он поступил в специальный детский сад;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3000" dirty="0">
                <a:sym typeface="Symbol"/>
              </a:rPr>
              <a:t></a:t>
            </a:r>
            <a:r>
              <a:rPr lang="ru-RU" sz="3000" dirty="0"/>
              <a:t> предполагаемую длительность пребывания ребенка в ДОУ компенсирующего вида и др.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81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для достижения максимальной эффективности коррекционно-образовательной работы с дошкольниками с ЗПР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ru-RU" dirty="0"/>
              <a:t>Одним из наиболее важных принципов построения педагогического процесса является принцип </a:t>
            </a:r>
            <a:r>
              <a:rPr lang="ru-RU" b="1" dirty="0"/>
              <a:t>индивидуально - дифференцированного подхода.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Реализация индивидуально - дифференцированного подхода во время осуществляется за счет: </a:t>
            </a:r>
          </a:p>
          <a:p>
            <a:pPr marL="0" indent="0">
              <a:buNone/>
            </a:pPr>
            <a:r>
              <a:rPr lang="ru-RU" dirty="0">
                <a:sym typeface="Symbol"/>
              </a:rPr>
              <a:t></a:t>
            </a:r>
            <a:r>
              <a:rPr lang="ru-RU" dirty="0"/>
              <a:t> дозирования индивидуальной образовательной нагрузки, как по интенсивности, так и по сложности материала; </a:t>
            </a:r>
          </a:p>
          <a:p>
            <a:pPr marL="0" indent="0">
              <a:buNone/>
            </a:pPr>
            <a:r>
              <a:rPr lang="ru-RU" dirty="0">
                <a:sym typeface="Symbol"/>
              </a:rPr>
              <a:t></a:t>
            </a:r>
            <a:r>
              <a:rPr lang="ru-RU" dirty="0"/>
              <a:t> индивидуальной помощи в виде стимуляции к действию, дополнительного пояснения и др.; </a:t>
            </a:r>
          </a:p>
          <a:p>
            <a:pPr marL="0" indent="0">
              <a:buNone/>
            </a:pPr>
            <a:r>
              <a:rPr lang="ru-RU" dirty="0">
                <a:sym typeface="Symbol"/>
              </a:rPr>
              <a:t></a:t>
            </a:r>
            <a:r>
              <a:rPr lang="ru-RU" dirty="0"/>
              <a:t> введения специальных видов помощи, а именно: - зрительных опор на этапе программирования и выполнения задания; - речевого регулирования на этапах планирования и выполнения задания; - совместного с педагогом сличения образца и результата собственной деятельности, подведения итога выполнения задания и его оценки; - введение элементов программированного обучения и т.д.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484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для достижения максимальной эффективности коррекционно-образовательной работы с дошкольниками с ЗПР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b="1" dirty="0"/>
              <a:t>О</a:t>
            </a:r>
            <a:r>
              <a:rPr lang="ru-RU" b="1" dirty="0" smtClean="0"/>
              <a:t>дной </a:t>
            </a:r>
            <a:r>
              <a:rPr lang="ru-RU" b="1" dirty="0"/>
              <a:t>из наиболее важных </a:t>
            </a:r>
            <a:r>
              <a:rPr lang="ru-RU" b="1" dirty="0" smtClean="0"/>
              <a:t>факторов является </a:t>
            </a:r>
            <a:r>
              <a:rPr lang="ru-RU" b="1" dirty="0"/>
              <a:t>развитие общей и мелкой моторики</a:t>
            </a:r>
            <a:r>
              <a:rPr lang="ru-RU" dirty="0"/>
              <a:t>. Это важно для того, чтобы в школе ребенок был здоровым, выносливым, иначе ему будет трудно выдержать нагрузку в течение урока и всего учебного дня. </a:t>
            </a:r>
            <a:endParaRPr lang="ru-RU" dirty="0" smtClean="0"/>
          </a:p>
          <a:p>
            <a:pPr marL="0" indent="0">
              <a:buClr>
                <a:schemeClr val="tx1"/>
              </a:buClr>
              <a:buNone/>
            </a:pPr>
            <a:endParaRPr lang="ru-RU" dirty="0" smtClean="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b="1" dirty="0"/>
              <a:t>Необходимым направлением коррекционной работы является развитие восприятия.</a:t>
            </a:r>
            <a:r>
              <a:rPr lang="ru-RU" dirty="0"/>
              <a:t> При любом виде отклонения от возрастной нормы развития и при любой тяжести этого отклонения для ребенка можно создать условия, обеспечивающие положительную поступательную динамику его развития. Цель коррекционной работы не только развитие умственных способностей детей, но и их эмоциональное благополучие и социальная адаптация. Нужно активизировать силы самого ребенка, настроить его на преодоление жизненных трудностей.</a:t>
            </a:r>
          </a:p>
        </p:txBody>
      </p:sp>
    </p:spTree>
    <p:extLst>
      <p:ext uri="{BB962C8B-B14F-4D97-AF65-F5344CB8AC3E}">
        <p14:creationId xmlns:p14="http://schemas.microsoft.com/office/powerpoint/2010/main" val="780908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для достижения максимальной эффективности коррекционно-образовательной работы с дошкольниками с ЗПР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b="1" dirty="0"/>
              <a:t>Социально-педагогическая и коррекционная работа ведется на основе принципа формирующего</a:t>
            </a:r>
            <a:r>
              <a:rPr lang="ru-RU" dirty="0"/>
              <a:t> и </a:t>
            </a:r>
            <a:r>
              <a:rPr lang="ru-RU" b="1" dirty="0"/>
              <a:t>щадящего обучения</a:t>
            </a:r>
            <a:r>
              <a:rPr lang="ru-RU" dirty="0"/>
              <a:t>. Коррекционная работа предусматривает обучение детей элементам </a:t>
            </a:r>
            <a:r>
              <a:rPr lang="ru-RU" dirty="0" err="1"/>
              <a:t>психогимнастики</a:t>
            </a:r>
            <a:r>
              <a:rPr lang="ru-RU" dirty="0"/>
              <a:t>, релаксации, переключению с одного вида деятельности на другой. Это необходимо для подготовки детей с задержкой психического развития к успешной интеграции в коллективе здоровых сверстников и в обществе вообще. Она ориентирована на целостную коррекцию личности и развитие познавательной и эмоциональной сфер детей с проблемами в развитии.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202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effectLst/>
              </a:rPr>
              <a:t>Психолого-педагогические условия обучения детей с ЗПР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8991600" cy="58772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Учет зоны ближайшего развития. Должна быть оптимальная степень сложности материала: он не должен быть слишком легким и слишком сложным. Материал должен быть сложен в такой степени, чтобы учащийся мог бы справиться с ним при наличии усилий и некоторой помощи взрослого. Только в этом случае будет достигаться развивающий эффект. 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помощи. Нужно предусмотреть различные виды помощи: стимулирующую, направляющую, обучающую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Небольшой объем восприятия и памяти. Материал должен быть ограничен по объему. Необходимо многократное закрепление пройденного материала на предметно-практическом уровне. Должны применяться разнообразные формы закрепления.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Недостаточно развитая способность к выделению главного, обобщению. Необходима четкая структурированность информации, выделение главных мыслей.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Недостаточный уровень развития абстрактно-логического мышления. Для улучшения восприятия детей с ЗПР целесообразно использование наглядных изображений. Использование конкретных примеров способствует конкретизации теоретического материала. Особенно выразительными являются примеры, апеллирующие к личному опыту обучающегося, его наблюдениям.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Недостаточная учебная мотивация. Возможно использование игровых приемов. Создание благоприятного психологического климата во время занятий. Актуализация мотива действия. 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Истощаемость внимания, повышенная утомляемость. Необходима организация внимания учащихся. Важна смена видов деятельности, организация динамических пауз. Увлеченность и положительный настрой способствуют сохранению работоспособности, отодвигают утомление.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9577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-171400"/>
            <a:ext cx="86868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effectLst/>
              </a:rPr>
              <a:t/>
            </a:r>
            <a:br>
              <a:rPr lang="ru-RU" sz="2700" b="1" dirty="0" smtClean="0">
                <a:effectLst/>
              </a:rPr>
            </a:br>
            <a:r>
              <a:rPr lang="ru-RU" sz="2700" b="1" dirty="0" smtClean="0">
                <a:effectLst/>
              </a:rPr>
              <a:t>Рекомендации </a:t>
            </a:r>
            <a:r>
              <a:rPr lang="ru-RU" sz="2700" b="1" dirty="0">
                <a:effectLst/>
              </a:rPr>
              <a:t>для педагогов по работе с учащимися с ЗПР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80728"/>
            <a:ext cx="8839200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 постоянно поддерживать уверенность учащихся в своих силах, обеспечить им субъективное переживание успеха при определённых усилиях. Трудность заданий должна возрастать постепенно, пропорционально возможностям учащегося. 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нужно требовать немедленного включения в работу. На каждом уроке обязательно вводить организационный момент, т.к. школьники с ОВЗ с трудом переключаются с предыдущей деятельности.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нужно ставить учащегося в ситуацию неожиданного вопроса и быстрого ответа, обязательно дать некоторое время для обдумывания.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рекомендуется давать для усвоения в ограниченный промежуток времени большой и сложный материал, необходимо разделять его на отдельные части и давать их постепенно. 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Стараться облегчить учебную деятельность использованием зрительных опор на уроке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стараться активизировать не столько механическую, сколько смысловую память.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 развивать самоконтроль, давать возможность самостоятельно находить ошибки у себя и у товарищей, но делать это тактично. </a:t>
            </a:r>
          </a:p>
        </p:txBody>
      </p:sp>
    </p:spTree>
    <p:extLst>
      <p:ext uri="{BB962C8B-B14F-4D97-AF65-F5344CB8AC3E}">
        <p14:creationId xmlns:p14="http://schemas.microsoft.com/office/powerpoint/2010/main" val="928149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50</TotalTime>
  <Words>1010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Презентация PowerPoint</vt:lpstr>
      <vt:lpstr>Задержка психического развития (ЗПР)</vt:lpstr>
      <vt:lpstr>Факторы для достижения максимальной эффективности коррекционно-образовательной работы с дошкольниками с ЗПР</vt:lpstr>
      <vt:lpstr>Факторы для достижения максимальной эффективности коррекционно-образовательной работы с дошкольниками с ЗПР</vt:lpstr>
      <vt:lpstr>Факторы для достижения максимальной эффективности коррекционно-образовательной работы с дошкольниками с ЗПР</vt:lpstr>
      <vt:lpstr>Факторы для достижения максимальной эффективности коррекционно-образовательной работы с дошкольниками с ЗПР</vt:lpstr>
      <vt:lpstr>Факторы для достижения максимальной эффективности коррекционно-образовательной работы с дошкольниками с ЗПР</vt:lpstr>
      <vt:lpstr>Психолого-педагогические условия обучения детей с ЗПР </vt:lpstr>
      <vt:lpstr> Рекомендации для педагогов по работе с учащимися с ЗПР </vt:lpstr>
      <vt:lpstr> Рекомендации для педагогов по работе с учащимися с ЗПР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Юлек</dc:creator>
  <cp:lastModifiedBy>Юлек</cp:lastModifiedBy>
  <cp:revision>10</cp:revision>
  <dcterms:created xsi:type="dcterms:W3CDTF">2021-01-13T09:57:18Z</dcterms:created>
  <dcterms:modified xsi:type="dcterms:W3CDTF">2021-09-07T09:44:52Z</dcterms:modified>
</cp:coreProperties>
</file>