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5.jp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5.jpg"/><Relationship Id="rId9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Дактиль и жесты. Пример </a:t>
            </a:r>
            <a:r>
              <a:rPr 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 о себе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своем доме.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4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4" t="2247" r="29164" b="34152"/>
          <a:stretch/>
        </p:blipFill>
        <p:spPr>
          <a:xfrm>
            <a:off x="0" y="1540591"/>
            <a:ext cx="1207550" cy="2752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9" b="74229"/>
          <a:stretch/>
        </p:blipFill>
        <p:spPr>
          <a:xfrm>
            <a:off x="1207550" y="2340779"/>
            <a:ext cx="949598" cy="115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87" b="74745"/>
          <a:stretch/>
        </p:blipFill>
        <p:spPr>
          <a:xfrm>
            <a:off x="2157148" y="2350458"/>
            <a:ext cx="998211" cy="1152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20601" r="23312" b="11111"/>
          <a:stretch/>
        </p:blipFill>
        <p:spPr>
          <a:xfrm>
            <a:off x="3155359" y="1540591"/>
            <a:ext cx="1704673" cy="2752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75856" y="4005064"/>
            <a:ext cx="731839" cy="288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8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3310" r="78519" b="30997"/>
          <a:stretch/>
        </p:blipFill>
        <p:spPr>
          <a:xfrm>
            <a:off x="208738" y="1755448"/>
            <a:ext cx="1842982" cy="3025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t="20201" r="10820" b="11314"/>
          <a:stretch/>
        </p:blipFill>
        <p:spPr>
          <a:xfrm>
            <a:off x="2047140" y="1755448"/>
            <a:ext cx="1901076" cy="3025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3" t="20808" r="17127" b="9899"/>
          <a:stretch/>
        </p:blipFill>
        <p:spPr>
          <a:xfrm>
            <a:off x="3948216" y="1755448"/>
            <a:ext cx="1690226" cy="3025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1" t="74883" r="12775"/>
          <a:stretch/>
        </p:blipFill>
        <p:spPr>
          <a:xfrm>
            <a:off x="6732983" y="1755448"/>
            <a:ext cx="706581" cy="8314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0" t="74883" r="1"/>
          <a:stretch/>
        </p:blipFill>
        <p:spPr>
          <a:xfrm>
            <a:off x="6749659" y="3949623"/>
            <a:ext cx="689906" cy="8314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0" t="25498" r="50873" b="49004"/>
          <a:stretch/>
        </p:blipFill>
        <p:spPr>
          <a:xfrm>
            <a:off x="6767292" y="2800224"/>
            <a:ext cx="690364" cy="9361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39752" y="4581128"/>
            <a:ext cx="432048" cy="1999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4581128"/>
            <a:ext cx="432048" cy="99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1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" y="1539489"/>
            <a:ext cx="1630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19999" r="17291" b="9496"/>
          <a:stretch/>
        </p:blipFill>
        <p:spPr>
          <a:xfrm>
            <a:off x="1628018" y="1510891"/>
            <a:ext cx="1533854" cy="2620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3" t="25000" r="12892" b="50000"/>
          <a:stretch/>
        </p:blipFill>
        <p:spPr>
          <a:xfrm>
            <a:off x="3159482" y="2350288"/>
            <a:ext cx="800917" cy="970690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99" y="1539489"/>
            <a:ext cx="17281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21250" r="17133" b="11111"/>
          <a:stretch/>
        </p:blipFill>
        <p:spPr>
          <a:xfrm>
            <a:off x="5652120" y="1539488"/>
            <a:ext cx="1405265" cy="25922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3933056"/>
            <a:ext cx="1008112" cy="198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я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3942186"/>
            <a:ext cx="144016" cy="993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942186"/>
            <a:ext cx="864096" cy="1895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своём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3942186"/>
            <a:ext cx="1008112" cy="189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доме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2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20807" r="21096" b="11155"/>
          <a:stretch/>
        </p:blipFill>
        <p:spPr>
          <a:xfrm>
            <a:off x="1564751" y="2117724"/>
            <a:ext cx="1284790" cy="2535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03" y="2117724"/>
            <a:ext cx="1594354" cy="25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73" y="3017838"/>
            <a:ext cx="611754" cy="7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50" y="2117725"/>
            <a:ext cx="13350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37" y="2986957"/>
            <a:ext cx="6461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37" b="75068"/>
          <a:stretch/>
        </p:blipFill>
        <p:spPr>
          <a:xfrm>
            <a:off x="5386182" y="2986957"/>
            <a:ext cx="602667" cy="76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1" t="20085" r="14565" b="26076"/>
          <a:stretch/>
        </p:blipFill>
        <p:spPr>
          <a:xfrm>
            <a:off x="5988849" y="2133087"/>
            <a:ext cx="1391463" cy="2575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21603" r="28979" b="11224"/>
          <a:stretch/>
        </p:blipFill>
        <p:spPr>
          <a:xfrm>
            <a:off x="7211027" y="2133088"/>
            <a:ext cx="1249405" cy="25754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4437112"/>
            <a:ext cx="1008112" cy="215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я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437112"/>
            <a:ext cx="1368152" cy="215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живу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1549" y="4437112"/>
            <a:ext cx="1335087" cy="271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квартире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8849" y="4437112"/>
            <a:ext cx="1846880" cy="271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7349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2" t="49807" r="50036" b="25184"/>
          <a:stretch/>
        </p:blipFill>
        <p:spPr>
          <a:xfrm>
            <a:off x="0" y="1844824"/>
            <a:ext cx="666044" cy="8128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1027"/>
            <a:ext cx="16271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20963" r="26550" b="9776"/>
          <a:stretch/>
        </p:blipFill>
        <p:spPr>
          <a:xfrm>
            <a:off x="2238747" y="1001028"/>
            <a:ext cx="1199120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t="21400" r="22762" b="9300"/>
          <a:stretch/>
        </p:blipFill>
        <p:spPr>
          <a:xfrm>
            <a:off x="3438198" y="1002480"/>
            <a:ext cx="1334652" cy="25893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3429000"/>
            <a:ext cx="360040" cy="162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3356992"/>
            <a:ext cx="288032" cy="1534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2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2" t="20000" r="24629" b="13518"/>
          <a:stretch/>
        </p:blipFill>
        <p:spPr>
          <a:xfrm>
            <a:off x="0" y="1542183"/>
            <a:ext cx="1276423" cy="2863974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06" y="1542183"/>
            <a:ext cx="1348078" cy="286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6835"/>
            <a:ext cx="8350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21070" r="25105" b="11605"/>
          <a:stretch/>
        </p:blipFill>
        <p:spPr>
          <a:xfrm>
            <a:off x="3888671" y="1542184"/>
            <a:ext cx="1403410" cy="2863974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10" y="1542184"/>
            <a:ext cx="1296143" cy="286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221088"/>
            <a:ext cx="1115616" cy="1850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это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6423" y="4149080"/>
            <a:ext cx="1135337" cy="2570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зал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4221088"/>
            <a:ext cx="648072" cy="185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4149080"/>
            <a:ext cx="1080120" cy="2570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комната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0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61" y="1903092"/>
            <a:ext cx="1440160" cy="285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" y="1912475"/>
            <a:ext cx="1274763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76" y="2983949"/>
            <a:ext cx="769804" cy="92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8" t="25145" r="25456" b="49520"/>
          <a:stretch/>
        </p:blipFill>
        <p:spPr>
          <a:xfrm>
            <a:off x="2133589" y="1912475"/>
            <a:ext cx="648073" cy="792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6" t="1047" r="25424" b="73741"/>
          <a:stretch/>
        </p:blipFill>
        <p:spPr>
          <a:xfrm>
            <a:off x="2142791" y="2704563"/>
            <a:ext cx="643466" cy="816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579" r="38080" b="48341"/>
          <a:stretch/>
        </p:blipFill>
        <p:spPr>
          <a:xfrm>
            <a:off x="2142790" y="3524012"/>
            <a:ext cx="638871" cy="856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20600" r="19833" b="13415"/>
          <a:stretch/>
        </p:blipFill>
        <p:spPr>
          <a:xfrm>
            <a:off x="4139952" y="1912475"/>
            <a:ext cx="1518858" cy="2854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7" t="20601" r="23934" b="11605"/>
          <a:stretch/>
        </p:blipFill>
        <p:spPr>
          <a:xfrm>
            <a:off x="5658810" y="1912475"/>
            <a:ext cx="1272894" cy="2849157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04" y="3034552"/>
            <a:ext cx="789517" cy="8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21" y="1912474"/>
            <a:ext cx="1298575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780" y="4570390"/>
            <a:ext cx="1116396" cy="196784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Так же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257" y="4570390"/>
            <a:ext cx="345583" cy="98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4570390"/>
            <a:ext cx="360040" cy="98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30709" y="4610873"/>
            <a:ext cx="582754" cy="1420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3463" y="4610873"/>
            <a:ext cx="370705" cy="1420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721221" y="4509120"/>
            <a:ext cx="1298575" cy="2437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прихожая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4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7" t="20092" r="23317" b="10829"/>
          <a:stretch/>
        </p:blipFill>
        <p:spPr>
          <a:xfrm>
            <a:off x="1298574" y="-4438"/>
            <a:ext cx="1275259" cy="28698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0678" y="4869160"/>
            <a:ext cx="75438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54" t="25000" b="50000"/>
          <a:stretch/>
        </p:blipFill>
        <p:spPr>
          <a:xfrm>
            <a:off x="2559281" y="1025202"/>
            <a:ext cx="736922" cy="827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4" t="25000" r="12553" b="50000"/>
          <a:stretch/>
        </p:blipFill>
        <p:spPr>
          <a:xfrm>
            <a:off x="3288635" y="1021364"/>
            <a:ext cx="706042" cy="831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4" t="20928" r="24475" b="9704"/>
          <a:stretch/>
        </p:blipFill>
        <p:spPr>
          <a:xfrm>
            <a:off x="3923928" y="0"/>
            <a:ext cx="1295035" cy="2865438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03" y="0"/>
            <a:ext cx="1810837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4" t="20929" r="27809" b="11730"/>
          <a:stretch/>
        </p:blipFill>
        <p:spPr>
          <a:xfrm>
            <a:off x="-1" y="3068960"/>
            <a:ext cx="1298575" cy="3125838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6" y="0"/>
            <a:ext cx="1321412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4" t="20422" r="24168" b="12068"/>
          <a:stretch/>
        </p:blipFill>
        <p:spPr>
          <a:xfrm>
            <a:off x="1188505" y="3068960"/>
            <a:ext cx="1381040" cy="3125838"/>
          </a:xfrm>
          <a:prstGeom prst="rect">
            <a:avLst/>
          </a:prstGeom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88" y="3068960"/>
            <a:ext cx="1792287" cy="31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2564904"/>
            <a:ext cx="1547664" cy="3005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комнаты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6182" y="2578916"/>
            <a:ext cx="243099" cy="1362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2790304"/>
            <a:ext cx="864096" cy="751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2564904"/>
            <a:ext cx="1224175" cy="1502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2578916"/>
            <a:ext cx="1008112" cy="2865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я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2640037"/>
            <a:ext cx="720080" cy="2254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9" b="13564"/>
          <a:stretch/>
        </p:blipFill>
        <p:spPr>
          <a:xfrm>
            <a:off x="2415673" y="3068960"/>
            <a:ext cx="2699215" cy="312583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115616" y="5949280"/>
            <a:ext cx="2448272" cy="2455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 много                 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14888" y="5877272"/>
            <a:ext cx="1689360" cy="194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4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" y="2564904"/>
            <a:ext cx="7683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43" y="1628800"/>
            <a:ext cx="1627773" cy="25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14081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 t="20760" r="25076" b="9705"/>
          <a:stretch/>
        </p:blipFill>
        <p:spPr>
          <a:xfrm>
            <a:off x="3819873" y="1628801"/>
            <a:ext cx="1380070" cy="2590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4005064"/>
            <a:ext cx="3312368" cy="2145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м</a:t>
            </a:r>
            <a:r>
              <a:rPr lang="ru-RU" dirty="0" smtClean="0">
                <a:solidFill>
                  <a:schemeClr val="bg2"/>
                </a:solidFill>
              </a:rPr>
              <a:t>оем</a:t>
            </a:r>
            <a:r>
              <a:rPr lang="ru-RU" dirty="0" smtClean="0"/>
              <a:t>                 </a:t>
            </a:r>
            <a:r>
              <a:rPr lang="ru-RU" dirty="0" smtClean="0">
                <a:solidFill>
                  <a:schemeClr val="bg2"/>
                </a:solidFill>
              </a:rPr>
              <a:t>доме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16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</TotalTime>
  <Words>31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Юлек</dc:creator>
  <cp:lastModifiedBy>Юлек</cp:lastModifiedBy>
  <cp:revision>13</cp:revision>
  <dcterms:created xsi:type="dcterms:W3CDTF">2018-06-04T14:09:58Z</dcterms:created>
  <dcterms:modified xsi:type="dcterms:W3CDTF">2021-09-07T09:38:24Z</dcterms:modified>
</cp:coreProperties>
</file>